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43891200" cy="21945600"/>
  <p:notesSz cx="6858000" cy="9144000"/>
  <p:defaultTextStyle>
    <a:defPPr>
      <a:defRPr lang="en-US"/>
    </a:defPPr>
    <a:lvl1pPr marL="0" algn="l" defTabSz="3761991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1pPr>
    <a:lvl2pPr marL="1880996" algn="l" defTabSz="3761991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2pPr>
    <a:lvl3pPr marL="3761991" algn="l" defTabSz="3761991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3pPr>
    <a:lvl4pPr marL="5642987" algn="l" defTabSz="3761991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4pPr>
    <a:lvl5pPr marL="7523983" algn="l" defTabSz="3761991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5pPr>
    <a:lvl6pPr marL="9404978" algn="l" defTabSz="3761991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6pPr>
    <a:lvl7pPr marL="11285974" algn="l" defTabSz="3761991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7pPr>
    <a:lvl8pPr marL="13166969" algn="l" defTabSz="3761991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8pPr>
    <a:lvl9pPr marL="15047965" algn="l" defTabSz="3761991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CC"/>
    <a:srgbClr val="3366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150" y="-96"/>
      </p:cViewPr>
      <p:guideLst>
        <p:guide orient="horz" pos="6912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97525"/>
            <a:ext cx="43525440" cy="220456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878843"/>
            <a:ext cx="9875520" cy="187248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878843"/>
            <a:ext cx="28895040" cy="187248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8" y="-97529"/>
            <a:ext cx="43525435" cy="15508224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13795737"/>
            <a:ext cx="43891200" cy="609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6199" tIns="188099" rIns="376199" bIns="188099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14039578"/>
            <a:ext cx="43891200" cy="508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19642817"/>
            <a:ext cx="43891200" cy="508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17988367"/>
            <a:ext cx="39867840" cy="1326877"/>
          </a:xfrm>
        </p:spPr>
        <p:txBody>
          <a:bodyPr anchor="t"/>
          <a:lstStyle>
            <a:lvl1pPr marL="0" indent="0">
              <a:buNone/>
              <a:defRPr sz="8300">
                <a:solidFill>
                  <a:srgbClr val="FFFFFF"/>
                </a:solidFill>
              </a:defRPr>
            </a:lvl1pPr>
            <a:lvl2pPr marL="1880996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2pPr>
            <a:lvl3pPr marL="3761991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 marL="5642987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523983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404978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285974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3166969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5047965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2194560" y="14283417"/>
            <a:ext cx="39867840" cy="3657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5120642"/>
            <a:ext cx="19385280" cy="14483081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3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5120642"/>
            <a:ext cx="19385280" cy="14483081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3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1" y="4912362"/>
            <a:ext cx="19392903" cy="2047239"/>
          </a:xfrm>
        </p:spPr>
        <p:txBody>
          <a:bodyPr anchor="b"/>
          <a:lstStyle>
            <a:lvl1pPr marL="0" indent="0" algn="ctr">
              <a:buNone/>
              <a:defRPr sz="9900" b="1"/>
            </a:lvl1pPr>
            <a:lvl2pPr marL="1880996" indent="0">
              <a:buNone/>
              <a:defRPr sz="8300" b="1"/>
            </a:lvl2pPr>
            <a:lvl3pPr marL="3761991" indent="0">
              <a:buNone/>
              <a:defRPr sz="7500" b="1"/>
            </a:lvl3pPr>
            <a:lvl4pPr marL="5642987" indent="0">
              <a:buNone/>
              <a:defRPr sz="6500" b="1"/>
            </a:lvl4pPr>
            <a:lvl5pPr marL="7523983" indent="0">
              <a:buNone/>
              <a:defRPr sz="6500" b="1"/>
            </a:lvl5pPr>
            <a:lvl6pPr marL="9404978" indent="0">
              <a:buNone/>
              <a:defRPr sz="6500" b="1"/>
            </a:lvl6pPr>
            <a:lvl7pPr marL="11285974" indent="0">
              <a:buNone/>
              <a:defRPr sz="6500" b="1"/>
            </a:lvl7pPr>
            <a:lvl8pPr marL="13166969" indent="0">
              <a:buNone/>
              <a:defRPr sz="6500" b="1"/>
            </a:lvl8pPr>
            <a:lvl9pPr marL="15047965" indent="0">
              <a:buNone/>
              <a:defRPr sz="6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1" y="6959601"/>
            <a:ext cx="19392903" cy="12644121"/>
          </a:xfrm>
        </p:spPr>
        <p:txBody>
          <a:bodyPr/>
          <a:lstStyle>
            <a:lvl1pPr>
              <a:defRPr sz="9900"/>
            </a:lvl1pPr>
            <a:lvl2pPr>
              <a:defRPr sz="8300"/>
            </a:lvl2pPr>
            <a:lvl3pPr>
              <a:defRPr sz="75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4912362"/>
            <a:ext cx="19400520" cy="2047239"/>
          </a:xfrm>
        </p:spPr>
        <p:txBody>
          <a:bodyPr anchor="b"/>
          <a:lstStyle>
            <a:lvl1pPr marL="0" indent="0" algn="ctr">
              <a:buNone/>
              <a:defRPr sz="9900" b="1"/>
            </a:lvl1pPr>
            <a:lvl2pPr marL="1880996" indent="0">
              <a:buNone/>
              <a:defRPr sz="8300" b="1"/>
            </a:lvl2pPr>
            <a:lvl3pPr marL="3761991" indent="0">
              <a:buNone/>
              <a:defRPr sz="7500" b="1"/>
            </a:lvl3pPr>
            <a:lvl4pPr marL="5642987" indent="0">
              <a:buNone/>
              <a:defRPr sz="6500" b="1"/>
            </a:lvl4pPr>
            <a:lvl5pPr marL="7523983" indent="0">
              <a:buNone/>
              <a:defRPr sz="6500" b="1"/>
            </a:lvl5pPr>
            <a:lvl6pPr marL="9404978" indent="0">
              <a:buNone/>
              <a:defRPr sz="6500" b="1"/>
            </a:lvl6pPr>
            <a:lvl7pPr marL="11285974" indent="0">
              <a:buNone/>
              <a:defRPr sz="6500" b="1"/>
            </a:lvl7pPr>
            <a:lvl8pPr marL="13166969" indent="0">
              <a:buNone/>
              <a:defRPr sz="6500" b="1"/>
            </a:lvl8pPr>
            <a:lvl9pPr marL="15047965" indent="0">
              <a:buNone/>
              <a:defRPr sz="6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6959601"/>
            <a:ext cx="19400520" cy="12644121"/>
          </a:xfrm>
        </p:spPr>
        <p:txBody>
          <a:bodyPr/>
          <a:lstStyle>
            <a:lvl1pPr>
              <a:defRPr sz="9900"/>
            </a:lvl1pPr>
            <a:lvl2pPr>
              <a:defRPr sz="8300"/>
            </a:lvl2pPr>
            <a:lvl3pPr>
              <a:defRPr sz="75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61920" y="873762"/>
            <a:ext cx="26334720" cy="18729961"/>
          </a:xfrm>
        </p:spPr>
        <p:txBody>
          <a:bodyPr/>
          <a:lstStyle>
            <a:lvl1pPr>
              <a:defRPr sz="13200"/>
            </a:lvl1pPr>
            <a:lvl2pPr>
              <a:defRPr sz="11500"/>
            </a:lvl2pPr>
            <a:lvl3pPr>
              <a:defRPr sz="99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" y="5003597"/>
            <a:ext cx="13255143" cy="1060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6199" tIns="188099" rIns="376199" bIns="188099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7829169" y="10307649"/>
            <a:ext cx="9656064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5481525"/>
            <a:ext cx="12728448" cy="508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15147342"/>
            <a:ext cx="12728448" cy="508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6086247"/>
            <a:ext cx="11411712" cy="4389120"/>
          </a:xfrm>
        </p:spPr>
        <p:txBody>
          <a:bodyPr anchor="b">
            <a:normAutofit/>
          </a:bodyPr>
          <a:lstStyle>
            <a:lvl1pPr algn="l" defTabSz="3761991" rtl="0" eaLnBrk="1" latinLnBrk="0" hangingPunct="1">
              <a:spcBef>
                <a:spcPct val="0"/>
              </a:spcBef>
              <a:buNone/>
              <a:tabLst>
                <a:tab pos="15759873" algn="l"/>
              </a:tabLst>
              <a:defRPr lang="en-US" sz="10700" b="1" kern="1200" cap="none" spc="83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0" y="10475367"/>
            <a:ext cx="11411712" cy="4389120"/>
          </a:xfrm>
        </p:spPr>
        <p:txBody>
          <a:bodyPr>
            <a:normAutofit/>
          </a:bodyPr>
          <a:lstStyle>
            <a:lvl1pPr marL="0" indent="0">
              <a:buNone/>
              <a:defRPr sz="7500">
                <a:solidFill>
                  <a:srgbClr val="FFFFFF"/>
                </a:solidFill>
              </a:defRPr>
            </a:lvl1pPr>
            <a:lvl2pPr marL="1880996" indent="0">
              <a:buNone/>
              <a:defRPr sz="4900"/>
            </a:lvl2pPr>
            <a:lvl3pPr marL="3761991" indent="0">
              <a:buNone/>
              <a:defRPr sz="4100"/>
            </a:lvl3pPr>
            <a:lvl4pPr marL="5642987" indent="0">
              <a:buNone/>
              <a:defRPr sz="3700"/>
            </a:lvl4pPr>
            <a:lvl5pPr marL="7523983" indent="0">
              <a:buNone/>
              <a:defRPr sz="3700"/>
            </a:lvl5pPr>
            <a:lvl6pPr marL="9404978" indent="0">
              <a:buNone/>
              <a:defRPr sz="3700"/>
            </a:lvl6pPr>
            <a:lvl7pPr marL="11285974" indent="0">
              <a:buNone/>
              <a:defRPr sz="3700"/>
            </a:lvl7pPr>
            <a:lvl8pPr marL="13166969" indent="0">
              <a:buNone/>
              <a:defRPr sz="3700"/>
            </a:lvl8pPr>
            <a:lvl9pPr marL="15047965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361920" y="1219200"/>
            <a:ext cx="26700480" cy="1804416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13200"/>
            </a:lvl1pPr>
            <a:lvl2pPr marL="1880996" indent="0">
              <a:buNone/>
              <a:defRPr sz="11500"/>
            </a:lvl2pPr>
            <a:lvl3pPr marL="3761991" indent="0">
              <a:buNone/>
              <a:defRPr sz="9900"/>
            </a:lvl3pPr>
            <a:lvl4pPr marL="5642987" indent="0">
              <a:buNone/>
              <a:defRPr sz="8300"/>
            </a:lvl4pPr>
            <a:lvl5pPr marL="7523983" indent="0">
              <a:buNone/>
              <a:defRPr sz="8300"/>
            </a:lvl5pPr>
            <a:lvl6pPr marL="9404978" indent="0">
              <a:buNone/>
              <a:defRPr sz="8300"/>
            </a:lvl6pPr>
            <a:lvl7pPr marL="11285974" indent="0">
              <a:buNone/>
              <a:defRPr sz="8300"/>
            </a:lvl7pPr>
            <a:lvl8pPr marL="13166969" indent="0">
              <a:buNone/>
              <a:defRPr sz="8300"/>
            </a:lvl8pPr>
            <a:lvl9pPr marL="15047965" indent="0">
              <a:buNone/>
              <a:defRPr sz="83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" y="5003597"/>
            <a:ext cx="13255143" cy="1060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6199" tIns="188099" rIns="376199" bIns="188099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7829169" y="10307649"/>
            <a:ext cx="9656064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5481525"/>
            <a:ext cx="12728448" cy="508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15147342"/>
            <a:ext cx="12728448" cy="508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151" y="6096000"/>
            <a:ext cx="11411712" cy="4389120"/>
          </a:xfrm>
        </p:spPr>
        <p:txBody>
          <a:bodyPr anchor="b">
            <a:normAutofit/>
          </a:bodyPr>
          <a:lstStyle>
            <a:lvl1pPr algn="l">
              <a:defRPr sz="10700" b="1" cap="none" spc="83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0" y="10485120"/>
            <a:ext cx="11411712" cy="4389120"/>
          </a:xfrm>
        </p:spPr>
        <p:txBody>
          <a:bodyPr>
            <a:normAutofit/>
          </a:bodyPr>
          <a:lstStyle>
            <a:lvl1pPr marL="0" indent="0">
              <a:buNone/>
              <a:defRPr sz="7500">
                <a:solidFill>
                  <a:srgbClr val="FFFFFF"/>
                </a:solidFill>
              </a:defRPr>
            </a:lvl1pPr>
            <a:lvl2pPr marL="1880996" indent="0">
              <a:buNone/>
              <a:defRPr sz="4900"/>
            </a:lvl2pPr>
            <a:lvl3pPr marL="3761991" indent="0">
              <a:buNone/>
              <a:defRPr sz="4100"/>
            </a:lvl3pPr>
            <a:lvl4pPr marL="5642987" indent="0">
              <a:buNone/>
              <a:defRPr sz="3700"/>
            </a:lvl4pPr>
            <a:lvl5pPr marL="7523983" indent="0">
              <a:buNone/>
              <a:defRPr sz="3700"/>
            </a:lvl5pPr>
            <a:lvl6pPr marL="9404978" indent="0">
              <a:buNone/>
              <a:defRPr sz="3700"/>
            </a:lvl6pPr>
            <a:lvl7pPr marL="11285974" indent="0">
              <a:buNone/>
              <a:defRPr sz="3700"/>
            </a:lvl7pPr>
            <a:lvl8pPr marL="13166969" indent="0">
              <a:buNone/>
              <a:defRPr sz="3700"/>
            </a:lvl8pPr>
            <a:lvl9pPr marL="15047965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716889" y="438912"/>
            <a:ext cx="42574464" cy="21067776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6199" tIns="188099" rIns="376199" bIns="188099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878841"/>
            <a:ext cx="39502080" cy="3657600"/>
          </a:xfrm>
          <a:prstGeom prst="rect">
            <a:avLst/>
          </a:prstGeom>
        </p:spPr>
        <p:txBody>
          <a:bodyPr vert="horz" lIns="376199" tIns="188099" rIns="376199" bIns="188099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5120642"/>
            <a:ext cx="39502080" cy="14483081"/>
          </a:xfrm>
          <a:prstGeom prst="rect">
            <a:avLst/>
          </a:prstGeom>
        </p:spPr>
        <p:txBody>
          <a:bodyPr vert="horz" lIns="376199" tIns="188099" rIns="376199" bIns="18809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20199707"/>
            <a:ext cx="10241280" cy="1168400"/>
          </a:xfrm>
          <a:prstGeom prst="rect">
            <a:avLst/>
          </a:prstGeom>
        </p:spPr>
        <p:txBody>
          <a:bodyPr vert="horz" lIns="376199" tIns="188099" rIns="376199" bIns="188099" rtlCol="0" anchor="ctr"/>
          <a:lstStyle>
            <a:lvl1pPr algn="l">
              <a:defRPr sz="4900">
                <a:solidFill>
                  <a:schemeClr val="tx2"/>
                </a:solidFill>
              </a:defRPr>
            </a:lvl1pPr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589391" y="20199707"/>
            <a:ext cx="16712419" cy="1168400"/>
          </a:xfrm>
          <a:prstGeom prst="rect">
            <a:avLst/>
          </a:prstGeom>
        </p:spPr>
        <p:txBody>
          <a:bodyPr vert="horz" lIns="376199" tIns="188099" rIns="376199" bIns="188099" rtlCol="0" anchor="ctr"/>
          <a:lstStyle>
            <a:lvl1pPr algn="ctr">
              <a:defRPr sz="4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20199707"/>
            <a:ext cx="10241280" cy="1168400"/>
          </a:xfrm>
          <a:prstGeom prst="rect">
            <a:avLst/>
          </a:prstGeom>
        </p:spPr>
        <p:txBody>
          <a:bodyPr vert="horz" lIns="376199" tIns="188099" rIns="376199" bIns="188099" rtlCol="0" anchor="ctr"/>
          <a:lstStyle>
            <a:lvl1pPr algn="r">
              <a:defRPr sz="4900">
                <a:solidFill>
                  <a:schemeClr val="tx2"/>
                </a:solidFill>
              </a:defRPr>
            </a:lvl1pPr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3761991" rtl="0" eaLnBrk="1" latinLnBrk="0" hangingPunct="1">
        <a:spcBef>
          <a:spcPct val="0"/>
        </a:spcBef>
        <a:buNone/>
        <a:tabLst>
          <a:tab pos="15759873" algn="l"/>
        </a:tabLst>
        <a:defRPr sz="14800" b="1" kern="1200" cap="none" spc="205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1128597" indent="-1128597" algn="l" defTabSz="3761991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9900" kern="1200">
          <a:solidFill>
            <a:schemeClr val="tx2"/>
          </a:solidFill>
          <a:latin typeface="+mn-lt"/>
          <a:ea typeface="+mn-ea"/>
          <a:cs typeface="+mn-cs"/>
        </a:defRPr>
      </a:lvl1pPr>
      <a:lvl2pPr marL="2257194" indent="-752399" algn="l" defTabSz="3761991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3761991" indent="-940498" algn="l" defTabSz="3761991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8300" kern="1200">
          <a:solidFill>
            <a:schemeClr val="tx2"/>
          </a:solidFill>
          <a:latin typeface="+mn-lt"/>
          <a:ea typeface="+mn-ea"/>
          <a:cs typeface="+mn-cs"/>
        </a:defRPr>
      </a:lvl3pPr>
      <a:lvl4pPr marL="4890588" indent="-940498" algn="l" defTabSz="3761991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4pPr>
      <a:lvl5pPr marL="6019187" indent="-940498" algn="l" defTabSz="3761991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65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6959685" indent="-752399" algn="l" defTabSz="3761991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7900182" indent="-752399" algn="l" defTabSz="3761991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8840680" indent="-752399" algn="l" defTabSz="3761991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9781178" indent="-752399" algn="l" defTabSz="3761991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61991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1pPr>
      <a:lvl2pPr marL="1880996" algn="l" defTabSz="3761991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2pPr>
      <a:lvl3pPr marL="3761991" algn="l" defTabSz="3761991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3pPr>
      <a:lvl4pPr marL="5642987" algn="l" defTabSz="3761991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4pPr>
      <a:lvl5pPr marL="7523983" algn="l" defTabSz="3761991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5pPr>
      <a:lvl6pPr marL="9404978" algn="l" defTabSz="3761991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6pPr>
      <a:lvl7pPr marL="11285974" algn="l" defTabSz="3761991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6969" algn="l" defTabSz="3761991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8pPr>
      <a:lvl9pPr marL="15047965" algn="l" defTabSz="3761991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19200" y="812800"/>
            <a:ext cx="41554400" cy="4775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19200" y="6400800"/>
            <a:ext cx="9313333" cy="147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1966223" y="6400800"/>
            <a:ext cx="9313333" cy="147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713246" y="6400800"/>
            <a:ext cx="9313333" cy="147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460267" y="6400800"/>
            <a:ext cx="9313333" cy="147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676400" y="1127205"/>
            <a:ext cx="40640000" cy="176458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10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add poster title</a:t>
            </a:r>
            <a:endParaRPr lang="en-US" sz="10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76400" y="2956005"/>
            <a:ext cx="40640000" cy="1107996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6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add names of authors</a:t>
            </a:r>
            <a:endParaRPr lang="en-US" sz="6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76400" y="4175205"/>
            <a:ext cx="40640000" cy="1107996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6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</a:t>
            </a:r>
            <a:r>
              <a:rPr lang="en-US" sz="6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add institutions</a:t>
            </a:r>
            <a:endParaRPr lang="en-US" sz="6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59467" y="6656626"/>
            <a:ext cx="8432800" cy="86177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59467" y="7620001"/>
            <a:ext cx="8432800" cy="615553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Type or paste your text here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59467" y="12949873"/>
            <a:ext cx="8432800" cy="86177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59467" y="13913248"/>
            <a:ext cx="8432800" cy="615553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Type or paste your text here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900533" y="6656626"/>
            <a:ext cx="8432800" cy="86177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900533" y="7620001"/>
            <a:ext cx="8432800" cy="615553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Type or paste your text here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900533" y="12949873"/>
            <a:ext cx="8432800" cy="86177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900533" y="13913248"/>
            <a:ext cx="8432800" cy="615553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Type or paste your text here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900533" y="17324626"/>
            <a:ext cx="8432800" cy="86177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900533" y="18288001"/>
            <a:ext cx="8432800" cy="615553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Type or paste your text here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406489" y="6656626"/>
            <a:ext cx="8432800" cy="86177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and Methods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406489" y="7620001"/>
            <a:ext cx="8432800" cy="615553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Type or paste your text here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153512" y="6656626"/>
            <a:ext cx="8432800" cy="86177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153512" y="7620001"/>
            <a:ext cx="8432800" cy="615553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Type or paste your text here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856930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38</TotalTime>
  <Words>66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Thatch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Tom</cp:lastModifiedBy>
  <cp:revision>8</cp:revision>
  <dcterms:created xsi:type="dcterms:W3CDTF">2011-10-03T19:50:19Z</dcterms:created>
  <dcterms:modified xsi:type="dcterms:W3CDTF">2011-10-17T20:30:04Z</dcterms:modified>
</cp:coreProperties>
</file>